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572560" cy="6286544"/>
          </a:xfrm>
        </p:spPr>
        <p:txBody>
          <a:bodyPr>
            <a:normAutofit/>
          </a:bodyPr>
          <a:lstStyle/>
          <a:p>
            <a:pPr algn="just"/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 – класс «Особенности использования игровой технологии «</a:t>
            </a:r>
            <a:r>
              <a:rPr lang="ru-RU" sz="1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Кубигород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в коррекционно-логопедической работе с детьми с ООП»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Учитель-логопед: </a:t>
            </a:r>
            <a:r>
              <a:rPr lang="ru-RU" sz="1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Берденова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А.Б.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ознакомить педагогов, повысить мастерство в процессе активного педагогического общения по освоению игровой технологии с использованием сенсорного пакета «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Кубигород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Задача: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расширить знания педагогов о значении использования нетрадиционного материала для развития детей; 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 педагогов с игровой технологией с использованием кубиков;  познакомить со способом раскрытия сенсорных и творческих способностей; показать возможность овладения новыми способами предметно-познавательной деятельности.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Оборудование: 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Кубы с заданиями; на цвета, геометрические фигуры, на лексические темы, корзина с фруктами овощами (муляж)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дошкольном возрасте основным видом деятельности является игра.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Игра-это естественная форма обучения для ребёнка. Она - часть его жизненного опыта. Передавая знания посредством игры, педагог не только удовлетворяет сегодняшние, но и учитывает будущие интересы ребенка. Если педагог использует на своих занятиях игру, то он организует деятельность исходя из естественных потребностей ребёнка.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может быть интересней для ребёнка, чем игра?! Педагог, как волшебник, используя игровые технологии, способен превратить самый обыденный учебный процесс в незабываемое действие. Важную роль играет подобранный материал, который соответствует возрастным особенностям ребёнка. 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Кубики - это предмет, знакомый каждому ребёнку с детства. Это простое и всем доступное пособие, несёт в себе огромный потенциал для педагогической работы.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Игровая технология  «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Кубигород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представляет  серию кубиков разной величины, на гранях которых даны символы дидактических игр и упражнений. Она многофункциональна, вариативна. Каждый кубик может быть использован как самостоятельно, так и в сочетании с другими. Работа с детьми проводится как на индивидуальных  и фронтальных  занятиях, так и в самостоятельной деятельности детей.  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работы могут быть использованы кубики из самых разных материалов и абсолютно любых размеров. Главное чтобы они соответствовали основным требованиям к раздаточному и демонстрационному материалу.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удобства педагога, лучше всего, чтобы картинки на гранях куба были съёмные, это позволит педагогу не загромождать пространство группы, но в тоже время иметь большой объём интересного дидактического материала.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куб имеет свое название, отражающее цели его использован</a:t>
            </a:r>
            <a:r>
              <a:rPr lang="ru-RU" sz="1200" dirty="0" smtClean="0">
                <a:solidFill>
                  <a:schemeClr val="tx1"/>
                </a:solidFill>
              </a:rPr>
              <a:t>ия. 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Используя куб с разными цветными гранями, детям предлагается подобрать предмет, который может быть заданного цвета.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Представляем вам примеры некоторых кубиков</a:t>
            </a:r>
            <a:r>
              <a:rPr lang="ru-RU" sz="1200" dirty="0" smtClean="0"/>
              <a:t>.</a:t>
            </a:r>
          </a:p>
          <a:p>
            <a:pPr algn="just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Куб  «Артикуляционная гимнастика»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Цель: улучшение кровоснабжения и подвижности артикуляционных органов; укрепление мышечной системы языка, губ, щек; подготовка к правильному произношению звуков.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Ни кто не будет отрицать, что подготовка органов артикуляционного аппарата к правильному звукопроизношению должна проводиться во всех возрастных группах, так как количество детей речевыми нарушениями увеличивается.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гранях куба картинки с изображением названия артикуляционного упражнения. Для всех групп звуков отдельные кубики. </a:t>
            </a:r>
          </a:p>
          <a:p>
            <a:pPr algn="just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Куб «Фигуры»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Цель: формирование представлений о геометрических фигурах, умения различать их.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гранях изображены  геометрические фигуры. Дети подбирают предмет такой же формы, как и выпавшая фигура на грани  куба; предметы, похожие на геометрическую фигуру и т.д.</a:t>
            </a:r>
          </a:p>
          <a:p>
            <a:pPr algn="just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Куб «Магнитофон»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Цель: развитие слухового восприятия; овладение темпо – ритмическими  характеристиками речи.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гранях куба изображены картинки – символы, характеризующие темп и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громкость речи   (черепаха - медленная речь,  самолет – быстрая;  барабан – громкая речь, мышь – тихая, камень – твёрдая, подушка - мягкая). 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Куб «Цветной»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Цель: развитие лексико-грамматического строя речи; закрепление цветов спектра; развитие связной речи.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использованием этого кубика модно организовать несколько видов игр, например: Данный куб  разноцветный,  цвет граней соответствует цвету картинок.  Ребенок строит предложение, например: «У меня на зеленой грани зеленый огурец». </a:t>
            </a:r>
          </a:p>
          <a:p>
            <a:pPr algn="just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Куб «Лексический»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Цель: развитие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лексико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грамматического  строя речи (употребление существительных в единственном и множественном числе, образование множественного числа существительных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гранях такого кубика педагог может разместить любой иллюстрационный материал, направленный на формирование лексико-грамматического строя речи.</a:t>
            </a:r>
          </a:p>
          <a:p>
            <a:pPr algn="just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Куб «Сосчитай-ка»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Цель: развитие лексико-грамматического строя речи (согласование существительных  с количественными числительными в роде, числе, падеже);  закрепление навыков счета.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гранях куба изображены предметы, которые ребенок должен сосчитать: «У меня  две морковки». </a:t>
            </a:r>
          </a:p>
          <a:p>
            <a:pPr algn="just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Куб  «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Звучалочка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Цель: автоматизация изолированных  звуков;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формирование звуковой культуры речи.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гранях куба игровые задания для определенной группы звуков. «Тигр» -произнести звук [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]; «Самолет» - звук [л]; «Змейка»-  звук [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]; «Насос»- звук [с].</a:t>
            </a:r>
          </a:p>
          <a:p>
            <a:pPr algn="just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«Кубики  для звукового  анализа слова».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Цель: формировать умение у детей выполнять звуковой анализ слова.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Используются кубики  на которых изображены предметы.  и фишки красного, синего и зеленого цвета. Дети выбирают картинку  изображенных на кубике и с помощью цветных фишек выполняют звуковой анализ.</a:t>
            </a:r>
          </a:p>
          <a:p>
            <a:pPr algn="just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Куб  «Слова – помощники»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Цель: учить детей правильно употреблять предлоги; выделять предлоги  в предложении;  составлять  предложения.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21" y="404664"/>
            <a:ext cx="4057009" cy="2757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666" y="179492"/>
            <a:ext cx="3168352" cy="3609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71" y="3469334"/>
            <a:ext cx="4291359" cy="2911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658" y="4125321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2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846</Words>
  <Application>Microsoft Office PowerPoint</Application>
  <PresentationFormat>Экран (4:3)</PresentationFormat>
  <Paragraphs>45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Certified Windows</cp:lastModifiedBy>
  <cp:revision>2</cp:revision>
  <dcterms:created xsi:type="dcterms:W3CDTF">2024-03-18T08:42:13Z</dcterms:created>
  <dcterms:modified xsi:type="dcterms:W3CDTF">2024-03-18T10:21:27Z</dcterms:modified>
</cp:coreProperties>
</file>