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142852"/>
            <a:ext cx="6400800" cy="285752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Ошибки родителей при общении с ребенком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71472" y="642917"/>
            <a:ext cx="2143140" cy="207170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Сюсюкаться.</a:t>
            </a:r>
            <a:r>
              <a:rPr lang="ru-RU" sz="7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ru-RU" sz="700" dirty="0" smtClean="0">
              <a:solidFill>
                <a:schemeClr val="tx1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lvl="0" algn="ctr"/>
            <a:r>
              <a:rPr lang="ru-RU" sz="10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Часто </a:t>
            </a:r>
            <a:r>
              <a:rPr lang="ru-RU" sz="10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родители при разговоре с маленьким ребенком начинают ломать язык и сюсюкать, специально не проговаривая окончания, сложные звуки. Этого делать не нужно! </a:t>
            </a:r>
            <a:endParaRPr lang="ru-RU" sz="1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191078" y="3300497"/>
            <a:ext cx="3190736" cy="279279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49263" algn="justLow" fontAlgn="base">
              <a:spcBef>
                <a:spcPct val="0"/>
              </a:spcBef>
              <a:spcAft>
                <a:spcPct val="0"/>
              </a:spcAft>
            </a:pPr>
            <a:r>
              <a:rPr lang="ru-RU" sz="11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Говорить слишком много, без пауз между словами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05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включая режим “Мама-Радио”. Многие мамы стараются изо всех сил и озвучивают ребенку буквально все что видят и думают. Для ребенка длинные предложения, трудно воспринимаются на слух. В итоге малыш не понимает о чем говорит мама, а ваша речь превращается просто в  белый шум. </a:t>
            </a:r>
            <a:endParaRPr lang="ru-RU" sz="105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6156176" y="1124744"/>
            <a:ext cx="2643206" cy="250033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Делать вид, что не понимаете ребёнка, тем самым пытаясь замотивировать его произнести слово. </a:t>
            </a:r>
            <a:endParaRPr lang="ru-RU" sz="1000" b="1" dirty="0" smtClean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аким 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образом можно вызвать речевой негативизм у ребенка. Если бы малыш мог повторить, он бы обязательно повторил, если не может, нужно действовать через специальные упражнения, а не делать вид, что не понимаете ребенка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14348" y="3143248"/>
            <a:ext cx="2571768" cy="235745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100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Употребляете уменьшительно-ласкательные формы слова</a:t>
            </a:r>
            <a:r>
              <a:rPr lang="ru-RU" sz="11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. </a:t>
            </a:r>
            <a:endParaRPr lang="ru-RU" sz="1100" dirty="0" smtClean="0">
              <a:solidFill>
                <a:schemeClr val="tx1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lvl="0" algn="ctr"/>
            <a:r>
              <a:rPr lang="ru-RU" sz="11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Не </a:t>
            </a:r>
            <a:r>
              <a:rPr lang="ru-RU" sz="11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стоит специально усложнять слова, ребенок начинает говорить сначала простые слова состоящие из 3-4х букв. </a:t>
            </a:r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 flipV="1">
            <a:off x="2143108" y="500042"/>
            <a:ext cx="500066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1857356" y="1357298"/>
            <a:ext cx="2143140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6200000" flipH="1">
            <a:off x="4464843" y="1678769"/>
            <a:ext cx="242889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16200000" flipH="1">
            <a:off x="5965041" y="464323"/>
            <a:ext cx="785818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286116" y="1585985"/>
            <a:ext cx="2071702" cy="17145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49263" algn="justLow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Говорите нормальным языком, тем самый вы будете давать правильный образец звучания слов.</a:t>
            </a:r>
            <a:endParaRPr lang="ru-RU" sz="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 indent="449263" algn="justLow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Играем с ребенком</a:t>
            </a:r>
            <a:endParaRPr lang="ru-RU" sz="32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285861"/>
            <a:ext cx="8786874" cy="5278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Low" fontAlgn="base">
              <a:spcBef>
                <a:spcPct val="0"/>
              </a:spcBef>
              <a:spcAft>
                <a:spcPct val="0"/>
              </a:spcAft>
            </a:pPr>
            <a:r>
              <a:rPr lang="ru-RU" sz="11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 6 месяцев до 1г: </a:t>
            </a:r>
            <a:r>
              <a:rPr lang="ru-RU" sz="1100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«Ладушки», «Иди ко мне», «Возьми шарик», «Хоровод с куклой», «Догонялки», «Идите ко мне - бегом ко мне», «Возьми, положи, брось», «Возьми, кати», «Покорми птичку», «Найди свою игрушку», «Мишка спрятался», «Куда девался мяч», «Спрячь матрешку», «Покатай зайку».</a:t>
            </a:r>
          </a:p>
          <a:p>
            <a:pPr algn="ctr"/>
            <a:r>
              <a:rPr lang="ru-RU" sz="1100" b="1" dirty="0" smtClean="0"/>
              <a:t>Обучение предметным действиям и пониманию сопровождающей эти действия речи</a:t>
            </a:r>
            <a:endParaRPr lang="ru-RU" sz="1100" dirty="0" smtClean="0"/>
          </a:p>
          <a:p>
            <a:r>
              <a:rPr lang="ru-RU" sz="1100" b="1" dirty="0" smtClean="0"/>
              <a:t>От 1г до 2,5г: </a:t>
            </a:r>
            <a:r>
              <a:rPr lang="ru-RU" sz="1100" dirty="0" smtClean="0"/>
              <a:t>«Поймай мяч», «Попляшем с погремушками», «Пере ложи игрушки», «Прокати шарики», «Прокати шарики через воротца», «Посадим грибы» (пособие), «Пирамид </a:t>
            </a:r>
            <a:r>
              <a:rPr lang="ru-RU" sz="1100" dirty="0" err="1" smtClean="0"/>
              <a:t>ки</a:t>
            </a:r>
            <a:r>
              <a:rPr lang="ru-RU" sz="1100" dirty="0" smtClean="0"/>
              <a:t>», «Закрой коробочки», «Сделай целую игрушку», «Игра на детском рояле», «Спрячь игрушку»» «Спрячь картин </a:t>
            </a:r>
            <a:r>
              <a:rPr lang="ru-RU" sz="1100" dirty="0" err="1" smtClean="0"/>
              <a:t>ку</a:t>
            </a:r>
            <a:r>
              <a:rPr lang="ru-RU" sz="1100" dirty="0" smtClean="0"/>
              <a:t>», «Найди свой стул», «Бегите ко мне», «У кого такое?», «Найди пару», «Угадай, чего не стало».</a:t>
            </a:r>
          </a:p>
          <a:p>
            <a:pPr algn="ctr"/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Естественные бытовые ситуации</a:t>
            </a: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100" b="1" dirty="0" smtClean="0"/>
              <a:t> от 2 лет</a:t>
            </a:r>
            <a:endParaRPr lang="ru-RU" sz="1100" dirty="0" smtClean="0"/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Чем моет? Что моет? (водой, мылом, лицо, руки)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Чем вытирает? Что вытирает? (полотенцем, лицо, руки)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Чем играет? На чем играет? (куклой, мячом, на гармошке, дудочке)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Чем ест? Что ест? (ложкой, вилкой, суп, кашу, картошку)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Чем рисует? Что рисует? (карандашом, дом, машину)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Чем приколачивает? Что приколачивает? (молотком, картину и др.)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Чем режет? Что режет? (ножом, хлеб, сыр)</a:t>
            </a:r>
          </a:p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       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Формирование у детей связей между предметами, действиями и их словесным обозначением</a:t>
            </a: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Научить детей узнавать игрушки по их описанию.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Учить определять предметы по их словесному описанию и назначению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Учить узнавать животных на картинке, по словесному описанию, по звукоподражанию.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Учить узнавать предметы по назначению.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Покажи, чем будешь есть суп.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Покажи, чем будешь рисовать.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Чем будешь чистить зубы?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Что наденешь, когда пойдешь гулять?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Чем будешь мыть руки? и т. п.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Где что лежало. Кто с кем поменялся. Кого (чего) нет.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Сличение и сортировка предметов по цвету, форме, величине.</a:t>
            </a:r>
          </a:p>
          <a:p>
            <a:pPr lvl="0" indent="449263" algn="justLow" fontAlgn="base">
              <a:spcBef>
                <a:spcPct val="0"/>
              </a:spcBef>
              <a:spcAft>
                <a:spcPct val="0"/>
              </a:spcAft>
            </a:pPr>
            <a:endParaRPr lang="ru-RU" sz="1100" dirty="0" smtClean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49263" algn="justLow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363</Words>
  <Application>Microsoft Office PowerPoint</Application>
  <PresentationFormat>Экран (4:3)</PresentationFormat>
  <Paragraphs>34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Играем с ребенком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Certified Windows</cp:lastModifiedBy>
  <cp:revision>5</cp:revision>
  <dcterms:created xsi:type="dcterms:W3CDTF">2024-03-18T08:42:13Z</dcterms:created>
  <dcterms:modified xsi:type="dcterms:W3CDTF">2024-03-18T10:47:58Z</dcterms:modified>
</cp:coreProperties>
</file>